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Lst>
  <p:sldSz cx="7556500" cy="10693400"/>
  <p:notesSz cx="7556500" cy="10693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3132"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8/7/2025</a:t>
            </a:fld>
            <a:endParaRPr lang="en-US"/>
          </a:p>
        </p:txBody>
      </p:sp>
      <p:sp>
        <p:nvSpPr>
          <p:cNvPr id="6" name="Holder 6"/>
          <p:cNvSpPr>
            <a:spLocks noGrp="1"/>
          </p:cNvSpPr>
          <p:nvPr>
            <p:ph type="sldNum" sz="quarter" idx="7"/>
          </p:nvPr>
        </p:nvSpPr>
        <p:spPr/>
        <p:txBody>
          <a:bodyPr lIns="0" tIns="0" rIns="0" bIns="0"/>
          <a:lstStyle>
            <a:lvl1pPr>
              <a:defRPr sz="900" b="0" i="0">
                <a:solidFill>
                  <a:schemeClr val="tx1"/>
                </a:solidFill>
                <a:latin typeface="Century"/>
                <a:cs typeface="Century"/>
              </a:defRPr>
            </a:lvl1pPr>
          </a:lstStyle>
          <a:p>
            <a:pPr marL="38100">
              <a:lnSpc>
                <a:spcPts val="1015"/>
              </a:lnSpc>
              <a:spcBef>
                <a:spcPts val="80"/>
              </a:spcBef>
            </a:pPr>
            <a:fld id="{81D60167-4931-47E6-BA6A-407CBD079E47}" type="slidenum">
              <a:rPr spc="-50" dirty="0"/>
              <a:t>‹#›</a:t>
            </a:fld>
            <a:endParaRPr spc="-5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8/7/2025</a:t>
            </a:fld>
            <a:endParaRPr lang="en-US"/>
          </a:p>
        </p:txBody>
      </p:sp>
      <p:sp>
        <p:nvSpPr>
          <p:cNvPr id="6" name="Holder 6"/>
          <p:cNvSpPr>
            <a:spLocks noGrp="1"/>
          </p:cNvSpPr>
          <p:nvPr>
            <p:ph type="sldNum" sz="quarter" idx="7"/>
          </p:nvPr>
        </p:nvSpPr>
        <p:spPr/>
        <p:txBody>
          <a:bodyPr lIns="0" tIns="0" rIns="0" bIns="0"/>
          <a:lstStyle>
            <a:lvl1pPr>
              <a:defRPr sz="900" b="0" i="0">
                <a:solidFill>
                  <a:schemeClr val="tx1"/>
                </a:solidFill>
                <a:latin typeface="Century"/>
                <a:cs typeface="Century"/>
              </a:defRPr>
            </a:lvl1pPr>
          </a:lstStyle>
          <a:p>
            <a:pPr marL="38100">
              <a:lnSpc>
                <a:spcPts val="1015"/>
              </a:lnSpc>
              <a:spcBef>
                <a:spcPts val="80"/>
              </a:spcBef>
            </a:pPr>
            <a:fld id="{81D60167-4931-47E6-BA6A-407CBD079E47}" type="slidenum">
              <a:rPr spc="-50" dirty="0"/>
              <a:t>‹#›</a:t>
            </a:fld>
            <a:endParaRPr spc="-5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8/7/2025</a:t>
            </a:fld>
            <a:endParaRPr lang="en-US"/>
          </a:p>
        </p:txBody>
      </p:sp>
      <p:sp>
        <p:nvSpPr>
          <p:cNvPr id="7" name="Holder 7"/>
          <p:cNvSpPr>
            <a:spLocks noGrp="1"/>
          </p:cNvSpPr>
          <p:nvPr>
            <p:ph type="sldNum" sz="quarter" idx="7"/>
          </p:nvPr>
        </p:nvSpPr>
        <p:spPr/>
        <p:txBody>
          <a:bodyPr lIns="0" tIns="0" rIns="0" bIns="0"/>
          <a:lstStyle>
            <a:lvl1pPr>
              <a:defRPr sz="900" b="0" i="0">
                <a:solidFill>
                  <a:schemeClr val="tx1"/>
                </a:solidFill>
                <a:latin typeface="Century"/>
                <a:cs typeface="Century"/>
              </a:defRPr>
            </a:lvl1pPr>
          </a:lstStyle>
          <a:p>
            <a:pPr marL="38100">
              <a:lnSpc>
                <a:spcPts val="1015"/>
              </a:lnSpc>
              <a:spcBef>
                <a:spcPts val="80"/>
              </a:spcBef>
            </a:pPr>
            <a:fld id="{81D60167-4931-47E6-BA6A-407CBD079E47}" type="slidenum">
              <a:rPr spc="-50" dirty="0"/>
              <a:t>‹#›</a:t>
            </a:fld>
            <a:endParaRPr spc="-5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8/7/2025</a:t>
            </a:fld>
            <a:endParaRPr lang="en-US"/>
          </a:p>
        </p:txBody>
      </p:sp>
      <p:sp>
        <p:nvSpPr>
          <p:cNvPr id="5" name="Holder 5"/>
          <p:cNvSpPr>
            <a:spLocks noGrp="1"/>
          </p:cNvSpPr>
          <p:nvPr>
            <p:ph type="sldNum" sz="quarter" idx="7"/>
          </p:nvPr>
        </p:nvSpPr>
        <p:spPr/>
        <p:txBody>
          <a:bodyPr lIns="0" tIns="0" rIns="0" bIns="0"/>
          <a:lstStyle>
            <a:lvl1pPr>
              <a:defRPr sz="900" b="0" i="0">
                <a:solidFill>
                  <a:schemeClr val="tx1"/>
                </a:solidFill>
                <a:latin typeface="Century"/>
                <a:cs typeface="Century"/>
              </a:defRPr>
            </a:lvl1pPr>
          </a:lstStyle>
          <a:p>
            <a:pPr marL="38100">
              <a:lnSpc>
                <a:spcPts val="1015"/>
              </a:lnSpc>
              <a:spcBef>
                <a:spcPts val="80"/>
              </a:spcBef>
            </a:pPr>
            <a:fld id="{81D60167-4931-47E6-BA6A-407CBD079E47}" type="slidenum">
              <a:rPr spc="-50" dirty="0"/>
              <a:t>‹#›</a:t>
            </a:fld>
            <a:endParaRPr spc="-5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8/7/2025</a:t>
            </a:fld>
            <a:endParaRPr lang="en-US"/>
          </a:p>
        </p:txBody>
      </p:sp>
      <p:sp>
        <p:nvSpPr>
          <p:cNvPr id="4" name="Holder 4"/>
          <p:cNvSpPr>
            <a:spLocks noGrp="1"/>
          </p:cNvSpPr>
          <p:nvPr>
            <p:ph type="sldNum" sz="quarter" idx="7"/>
          </p:nvPr>
        </p:nvSpPr>
        <p:spPr/>
        <p:txBody>
          <a:bodyPr lIns="0" tIns="0" rIns="0" bIns="0"/>
          <a:lstStyle>
            <a:lvl1pPr>
              <a:defRPr sz="900" b="0" i="0">
                <a:solidFill>
                  <a:schemeClr val="tx1"/>
                </a:solidFill>
                <a:latin typeface="Century"/>
                <a:cs typeface="Century"/>
              </a:defRPr>
            </a:lvl1pPr>
          </a:lstStyle>
          <a:p>
            <a:pPr marL="38100">
              <a:lnSpc>
                <a:spcPts val="1015"/>
              </a:lnSpc>
              <a:spcBef>
                <a:spcPts val="80"/>
              </a:spcBef>
            </a:pPr>
            <a:fld id="{81D60167-4931-47E6-BA6A-407CBD079E47}" type="slidenum">
              <a:rPr spc="-50" dirty="0"/>
              <a:t>‹#›</a:t>
            </a:fld>
            <a:endParaRPr spc="-50"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665226" y="960881"/>
            <a:ext cx="6231255" cy="18415"/>
          </a:xfrm>
          <a:custGeom>
            <a:avLst/>
            <a:gdLst/>
            <a:ahLst/>
            <a:cxnLst/>
            <a:rect l="l" t="t" r="r" b="b"/>
            <a:pathLst>
              <a:path w="6231255" h="18415">
                <a:moveTo>
                  <a:pt x="6230874" y="12192"/>
                </a:moveTo>
                <a:lnTo>
                  <a:pt x="0" y="12192"/>
                </a:lnTo>
                <a:lnTo>
                  <a:pt x="0" y="18288"/>
                </a:lnTo>
                <a:lnTo>
                  <a:pt x="6230874" y="18288"/>
                </a:lnTo>
                <a:lnTo>
                  <a:pt x="6230874" y="12192"/>
                </a:lnTo>
                <a:close/>
              </a:path>
              <a:path w="6231255" h="18415">
                <a:moveTo>
                  <a:pt x="6230874" y="0"/>
                </a:moveTo>
                <a:lnTo>
                  <a:pt x="0" y="0"/>
                </a:lnTo>
                <a:lnTo>
                  <a:pt x="0" y="6096"/>
                </a:lnTo>
                <a:lnTo>
                  <a:pt x="6230874" y="6096"/>
                </a:lnTo>
                <a:lnTo>
                  <a:pt x="6230874" y="0"/>
                </a:lnTo>
                <a:close/>
              </a:path>
            </a:pathLst>
          </a:custGeom>
          <a:solidFill>
            <a:srgbClr val="000000"/>
          </a:solidFill>
        </p:spPr>
        <p:txBody>
          <a:bodyPr wrap="square" lIns="0" tIns="0" rIns="0" bIns="0" rtlCol="0"/>
          <a:lstStyle/>
          <a:p>
            <a:endParaRPr/>
          </a:p>
        </p:txBody>
      </p:sp>
      <p:sp>
        <p:nvSpPr>
          <p:cNvPr id="2" name="Holder 2"/>
          <p:cNvSpPr>
            <a:spLocks noGrp="1"/>
          </p:cNvSpPr>
          <p:nvPr>
            <p:ph type="title"/>
          </p:nvPr>
        </p:nvSpPr>
        <p:spPr>
          <a:xfrm>
            <a:off x="378142" y="427736"/>
            <a:ext cx="6806565" cy="17109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8/7/2025</a:t>
            </a:fld>
            <a:endParaRPr lang="en-US"/>
          </a:p>
        </p:txBody>
      </p:sp>
      <p:sp>
        <p:nvSpPr>
          <p:cNvPr id="6" name="Holder 6"/>
          <p:cNvSpPr>
            <a:spLocks noGrp="1"/>
          </p:cNvSpPr>
          <p:nvPr>
            <p:ph type="sldNum" sz="quarter" idx="7"/>
          </p:nvPr>
        </p:nvSpPr>
        <p:spPr>
          <a:xfrm>
            <a:off x="3710940" y="10382331"/>
            <a:ext cx="153035" cy="139700"/>
          </a:xfrm>
          <a:prstGeom prst="rect">
            <a:avLst/>
          </a:prstGeom>
        </p:spPr>
        <p:txBody>
          <a:bodyPr wrap="square" lIns="0" tIns="0" rIns="0" bIns="0">
            <a:spAutoFit/>
          </a:bodyPr>
          <a:lstStyle>
            <a:lvl1pPr>
              <a:defRPr sz="900" b="0" i="0">
                <a:solidFill>
                  <a:schemeClr val="tx1"/>
                </a:solidFill>
                <a:latin typeface="Century"/>
                <a:cs typeface="Century"/>
              </a:defRPr>
            </a:lvl1pPr>
          </a:lstStyle>
          <a:p>
            <a:pPr marL="38100">
              <a:lnSpc>
                <a:spcPts val="1015"/>
              </a:lnSpc>
              <a:spcBef>
                <a:spcPts val="80"/>
              </a:spcBef>
            </a:pPr>
            <a:fld id="{81D60167-4931-47E6-BA6A-407CBD079E47}" type="slidenum">
              <a:rPr spc="-50" dirty="0"/>
              <a:t>‹#›</a:t>
            </a:fld>
            <a:endParaRPr spc="-5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2D2F0C6C-F715-4BF1-9E8F-509AE4947567}"/>
              </a:ext>
            </a:extLst>
          </p:cNvPr>
          <p:cNvSpPr/>
          <p:nvPr/>
        </p:nvSpPr>
        <p:spPr>
          <a:xfrm>
            <a:off x="806450" y="1384300"/>
            <a:ext cx="6019800" cy="6431889"/>
          </a:xfrm>
          <a:prstGeom prst="rect">
            <a:avLst/>
          </a:prstGeom>
        </p:spPr>
        <p:txBody>
          <a:bodyPr wrap="square">
            <a:spAutoFit/>
          </a:bodyPr>
          <a:lstStyle/>
          <a:p>
            <a:pPr algn="ctr">
              <a:lnSpc>
                <a:spcPts val="2300"/>
              </a:lnSpc>
            </a:pPr>
            <a:r>
              <a:rPr lang="ja-JP" altLang="en-US" sz="1400" b="1" dirty="0">
                <a:latin typeface="+mn-ea"/>
                <a:ea typeface="+mn-ea"/>
              </a:rPr>
              <a:t>勝連・与那城地域まちづくり調査業務に関する </a:t>
            </a:r>
          </a:p>
          <a:p>
            <a:pPr algn="ctr">
              <a:lnSpc>
                <a:spcPts val="2300"/>
              </a:lnSpc>
            </a:pPr>
            <a:r>
              <a:rPr lang="ja-JP" altLang="en-US" sz="1400" b="1" dirty="0">
                <a:latin typeface="+mn-ea"/>
                <a:ea typeface="+mn-ea"/>
              </a:rPr>
              <a:t>トライアル実証イベント暫定利用に係る誓約書 </a:t>
            </a:r>
          </a:p>
          <a:p>
            <a:pPr>
              <a:lnSpc>
                <a:spcPts val="1700"/>
              </a:lnSpc>
            </a:pPr>
            <a:r>
              <a:rPr lang="ja-JP" altLang="en-US" sz="1200" dirty="0">
                <a:latin typeface="+mn-ea"/>
                <a:ea typeface="+mn-ea"/>
              </a:rPr>
              <a:t> </a:t>
            </a:r>
            <a:endParaRPr lang="en-US" altLang="ja-JP" sz="1200" dirty="0">
              <a:latin typeface="+mn-ea"/>
              <a:ea typeface="+mn-ea"/>
            </a:endParaRPr>
          </a:p>
          <a:p>
            <a:pPr>
              <a:lnSpc>
                <a:spcPts val="1700"/>
              </a:lnSpc>
            </a:pPr>
            <a:endParaRPr lang="ja-JP" altLang="en-US" sz="1200" dirty="0">
              <a:latin typeface="+mn-ea"/>
              <a:ea typeface="+mn-ea"/>
            </a:endParaRPr>
          </a:p>
          <a:p>
            <a:pPr>
              <a:lnSpc>
                <a:spcPts val="1700"/>
              </a:lnSpc>
            </a:pPr>
            <a:r>
              <a:rPr lang="ja-JP" altLang="en-US" sz="1200" dirty="0">
                <a:latin typeface="+mn-ea"/>
                <a:ea typeface="+mn-ea"/>
              </a:rPr>
              <a:t> </a:t>
            </a:r>
          </a:p>
          <a:p>
            <a:pPr>
              <a:lnSpc>
                <a:spcPts val="1800"/>
              </a:lnSpc>
            </a:pPr>
            <a:r>
              <a:rPr lang="ja-JP" altLang="en-US" sz="1100" dirty="0">
                <a:latin typeface="+mn-ea"/>
                <a:ea typeface="+mn-ea"/>
              </a:rPr>
              <a:t>私は、勝連・与那城地域まちづくり調査業務に関するトライアル実証イベントでの暫定利用により私が実施する事業について、「私」と「私が実施した事業の利用者」との間にトラブル等が発生した場合は、私と当該利用者との間において解決するものとし、うるま市に対しては、そのいかなる責任も求めないことを誓約します。 </a:t>
            </a:r>
          </a:p>
          <a:p>
            <a:pPr>
              <a:lnSpc>
                <a:spcPts val="1800"/>
              </a:lnSpc>
            </a:pPr>
            <a:r>
              <a:rPr lang="ja-JP" altLang="en-US" sz="1100" dirty="0">
                <a:latin typeface="+mn-ea"/>
                <a:ea typeface="+mn-ea"/>
              </a:rPr>
              <a:t>なお、万一当該トラブル等によりうるま市に損害があった場合は、私がその賠償責任を負うことに異存はありません。 </a:t>
            </a:r>
            <a:endParaRPr lang="en-US" altLang="ja-JP" sz="1100" dirty="0">
              <a:latin typeface="+mn-ea"/>
              <a:ea typeface="+mn-ea"/>
            </a:endParaRPr>
          </a:p>
          <a:p>
            <a:pPr>
              <a:lnSpc>
                <a:spcPts val="1800"/>
              </a:lnSpc>
            </a:pPr>
            <a:endParaRPr lang="ja-JP" altLang="en-US" sz="1100" dirty="0">
              <a:latin typeface="+mn-ea"/>
              <a:ea typeface="+mn-ea"/>
            </a:endParaRPr>
          </a:p>
          <a:p>
            <a:pPr>
              <a:lnSpc>
                <a:spcPts val="1700"/>
              </a:lnSpc>
            </a:pPr>
            <a:r>
              <a:rPr lang="ja-JP" altLang="en-US" sz="1200" dirty="0">
                <a:latin typeface="+mn-ea"/>
                <a:ea typeface="+mn-ea"/>
              </a:rPr>
              <a:t> </a:t>
            </a:r>
          </a:p>
          <a:p>
            <a:pPr>
              <a:lnSpc>
                <a:spcPts val="1700"/>
              </a:lnSpc>
            </a:pPr>
            <a:r>
              <a:rPr lang="ja-JP" altLang="en-US" sz="1200" dirty="0">
                <a:latin typeface="+mn-ea"/>
                <a:ea typeface="+mn-ea"/>
              </a:rPr>
              <a:t> </a:t>
            </a:r>
            <a:endParaRPr lang="en-US" altLang="ja-JP" sz="1200" dirty="0">
              <a:latin typeface="+mn-ea"/>
              <a:ea typeface="+mn-ea"/>
            </a:endParaRPr>
          </a:p>
          <a:p>
            <a:pPr>
              <a:lnSpc>
                <a:spcPts val="1700"/>
              </a:lnSpc>
            </a:pPr>
            <a:endParaRPr lang="ja-JP" altLang="en-US" sz="1200" dirty="0">
              <a:latin typeface="+mn-ea"/>
              <a:ea typeface="+mn-ea"/>
            </a:endParaRPr>
          </a:p>
          <a:p>
            <a:pPr>
              <a:lnSpc>
                <a:spcPts val="1700"/>
              </a:lnSpc>
            </a:pPr>
            <a:r>
              <a:rPr lang="ja-JP" altLang="en-US" sz="1200" dirty="0">
                <a:latin typeface="+mn-ea"/>
                <a:ea typeface="+mn-ea"/>
              </a:rPr>
              <a:t> </a:t>
            </a:r>
          </a:p>
          <a:p>
            <a:pPr>
              <a:lnSpc>
                <a:spcPts val="1700"/>
              </a:lnSpc>
            </a:pPr>
            <a:r>
              <a:rPr lang="ja-JP" altLang="en-US" sz="1200" dirty="0">
                <a:latin typeface="+mn-ea"/>
                <a:ea typeface="+mn-ea"/>
              </a:rPr>
              <a:t>  令和      年      月      日 </a:t>
            </a:r>
          </a:p>
          <a:p>
            <a:pPr>
              <a:lnSpc>
                <a:spcPts val="1700"/>
              </a:lnSpc>
            </a:pPr>
            <a:r>
              <a:rPr lang="ja-JP" altLang="en-US" sz="1200" dirty="0">
                <a:latin typeface="+mn-ea"/>
                <a:ea typeface="+mn-ea"/>
              </a:rPr>
              <a:t>   </a:t>
            </a:r>
          </a:p>
          <a:p>
            <a:pPr>
              <a:lnSpc>
                <a:spcPts val="1700"/>
              </a:lnSpc>
            </a:pPr>
            <a:r>
              <a:rPr lang="ja-JP" altLang="en-US" sz="1200" dirty="0">
                <a:latin typeface="+mn-ea"/>
                <a:ea typeface="+mn-ea"/>
              </a:rPr>
              <a:t>                                        住    所 </a:t>
            </a:r>
          </a:p>
          <a:p>
            <a:pPr>
              <a:lnSpc>
                <a:spcPts val="1700"/>
              </a:lnSpc>
            </a:pPr>
            <a:r>
              <a:rPr lang="ja-JP" altLang="en-US" sz="1200" dirty="0">
                <a:latin typeface="+mn-ea"/>
                <a:ea typeface="+mn-ea"/>
              </a:rPr>
              <a:t>  </a:t>
            </a:r>
          </a:p>
          <a:p>
            <a:pPr>
              <a:lnSpc>
                <a:spcPts val="1700"/>
              </a:lnSpc>
            </a:pPr>
            <a:r>
              <a:rPr lang="ja-JP" altLang="en-US" sz="1200" dirty="0">
                <a:latin typeface="+mn-ea"/>
                <a:ea typeface="+mn-ea"/>
              </a:rPr>
              <a:t>                                        提出者  称号</a:t>
            </a:r>
            <a:endParaRPr lang="en-US" altLang="ja-JP" sz="1200" dirty="0">
              <a:latin typeface="+mn-ea"/>
              <a:ea typeface="+mn-ea"/>
            </a:endParaRPr>
          </a:p>
          <a:p>
            <a:pPr>
              <a:lnSpc>
                <a:spcPts val="1700"/>
              </a:lnSpc>
            </a:pPr>
            <a:r>
              <a:rPr lang="en-US" altLang="ja-JP" sz="1200" dirty="0">
                <a:latin typeface="+mn-ea"/>
                <a:ea typeface="+mn-ea"/>
              </a:rPr>
              <a:t>                                        </a:t>
            </a:r>
            <a:r>
              <a:rPr lang="ja-JP" altLang="en-US" sz="1200" dirty="0">
                <a:latin typeface="+mn-ea"/>
                <a:ea typeface="+mn-ea"/>
              </a:rPr>
              <a:t>又は名称 </a:t>
            </a:r>
          </a:p>
          <a:p>
            <a:pPr>
              <a:lnSpc>
                <a:spcPts val="1700"/>
              </a:lnSpc>
            </a:pPr>
            <a:r>
              <a:rPr lang="ja-JP" altLang="en-US" sz="1200" dirty="0">
                <a:latin typeface="+mn-ea"/>
                <a:ea typeface="+mn-ea"/>
              </a:rPr>
              <a:t> </a:t>
            </a:r>
          </a:p>
          <a:p>
            <a:pPr>
              <a:lnSpc>
                <a:spcPts val="1700"/>
              </a:lnSpc>
            </a:pPr>
            <a:r>
              <a:rPr lang="ja-JP" altLang="en-US" sz="1200" dirty="0">
                <a:latin typeface="+mn-ea"/>
                <a:ea typeface="+mn-ea"/>
              </a:rPr>
              <a:t>                                        代表者職氏名                                                 印 </a:t>
            </a:r>
          </a:p>
          <a:p>
            <a:pPr>
              <a:lnSpc>
                <a:spcPts val="1700"/>
              </a:lnSpc>
            </a:pPr>
            <a:r>
              <a:rPr lang="ja-JP" altLang="en-US" sz="1200" dirty="0">
                <a:latin typeface="+mn-ea"/>
                <a:ea typeface="+mn-ea"/>
              </a:rPr>
              <a:t> </a:t>
            </a:r>
          </a:p>
          <a:p>
            <a:pPr>
              <a:lnSpc>
                <a:spcPts val="1700"/>
              </a:lnSpc>
            </a:pPr>
            <a:r>
              <a:rPr lang="ja-JP" altLang="en-US" sz="1200" dirty="0">
                <a:latin typeface="+mn-ea"/>
                <a:ea typeface="+mn-ea"/>
              </a:rPr>
              <a:t> </a:t>
            </a:r>
          </a:p>
          <a:p>
            <a:pPr>
              <a:lnSpc>
                <a:spcPts val="1700"/>
              </a:lnSpc>
            </a:pPr>
            <a:r>
              <a:rPr lang="ja-JP" altLang="en-US" sz="1200" dirty="0">
                <a:latin typeface="+mn-ea"/>
                <a:ea typeface="+mn-ea"/>
              </a:rPr>
              <a:t> </a:t>
            </a:r>
          </a:p>
          <a:p>
            <a:pPr>
              <a:lnSpc>
                <a:spcPts val="1700"/>
              </a:lnSpc>
            </a:pPr>
            <a:r>
              <a:rPr lang="ja-JP" altLang="en-US" sz="1200" dirty="0">
                <a:latin typeface="+mn-ea"/>
                <a:ea typeface="+mn-ea"/>
              </a:rPr>
              <a:t>うるま市  殿</a:t>
            </a:r>
            <a:endParaRPr lang="ja-JP" altLang="en-US" sz="1100" dirty="0">
              <a:latin typeface="+mn-ea"/>
              <a:ea typeface="+mn-ea"/>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2">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78A12E51082AF243BE38A97BCCAEFA21" ma:contentTypeVersion="0" ma:contentTypeDescription="新しいドキュメントを作成します。" ma:contentTypeScope="" ma:versionID="b1584ed12b0fe8903271b86570b25680">
  <xsd:schema xmlns:xsd="http://www.w3.org/2001/XMLSchema" xmlns:xs="http://www.w3.org/2001/XMLSchema" xmlns:p="http://schemas.microsoft.com/office/2006/metadata/properties" targetNamespace="http://schemas.microsoft.com/office/2006/metadata/properties" ma:root="true" ma:fieldsID="0cd854ec148d7fa3f28b696a2ee3dff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58269DE-35E1-4417-9BCE-F3C7656C2D5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569DE9FA-A478-44A1-A062-9AACCE5B0018}">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21B7DFFF-0BFA-4B07-A68E-03371E43345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193</TotalTime>
  <Words>165</Words>
  <Application>Microsoft Office PowerPoint</Application>
  <PresentationFormat>ユーザー設定</PresentationFormat>
  <Paragraphs>24</Paragraphs>
  <Slides>1</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メイリオ</vt:lpstr>
      <vt:lpstr>Century</vt:lpstr>
      <vt:lpstr>Office Theme</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神原隆聖</dc:creator>
  <dc:description/>
  <cp:lastModifiedBy>上原　拓磨</cp:lastModifiedBy>
  <cp:revision>17</cp:revision>
  <dcterms:created xsi:type="dcterms:W3CDTF">2025-07-28T04:28:18Z</dcterms:created>
  <dcterms:modified xsi:type="dcterms:W3CDTF">2025-08-07T01:36:38Z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2025-06-27T00:00:00Z</vt:filetime>
  </property>
  <property fmtid="{D5CDD505-2E9C-101B-9397-08002B2CF9AE}" pid="3" name="Creator">
    <vt:lpwstr>Word 用 Acrobat PDFMaker 25</vt:lpwstr>
  </property>
  <property fmtid="{D5CDD505-2E9C-101B-9397-08002B2CF9AE}" pid="4" name="LastSaved">
    <vt:filetime>2025-07-28T00:00:00Z</vt:filetime>
  </property>
  <property fmtid="{D5CDD505-2E9C-101B-9397-08002B2CF9AE}" pid="5" name="Producer">
    <vt:lpwstr>3-Heights(TM) PDF Security Shell 4.8.25.2 (http://www.pdf-tools.com)</vt:lpwstr>
  </property>
  <property fmtid="{D5CDD505-2E9C-101B-9397-08002B2CF9AE}" pid="6" name="SourceModified">
    <vt:lpwstr>D:20250627055126</vt:lpwstr>
  </property>
  <property fmtid="{D5CDD505-2E9C-101B-9397-08002B2CF9AE}" pid="7" name="ContentTypeId">
    <vt:lpwstr>0x01010078A12E51082AF243BE38A97BCCAEFA21</vt:lpwstr>
  </property>
</Properties>
</file>