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608" y="-114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05324" y="1082630"/>
            <a:ext cx="294005" cy="17504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25" dirty="0">
                <a:latin typeface="+mn-ea"/>
                <a:ea typeface="+mn-ea"/>
                <a:cs typeface="Yu Gothic"/>
              </a:rPr>
              <a:t>令和</a:t>
            </a:r>
            <a:endParaRPr sz="1050">
              <a:latin typeface="+mn-ea"/>
              <a:ea typeface="+mn-ea"/>
              <a:cs typeface="Yu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40450" y="1082630"/>
            <a:ext cx="958850" cy="17504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12115" algn="l"/>
                <a:tab pos="811530" algn="l"/>
              </a:tabLst>
            </a:pPr>
            <a:r>
              <a:rPr sz="1050" spc="-50" dirty="0">
                <a:latin typeface="+mn-ea"/>
                <a:ea typeface="+mn-ea"/>
                <a:cs typeface="Yu Gothic"/>
              </a:rPr>
              <a:t>年</a:t>
            </a:r>
            <a:r>
              <a:rPr sz="1050" dirty="0">
                <a:latin typeface="+mn-ea"/>
                <a:ea typeface="+mn-ea"/>
                <a:cs typeface="Yu Gothic"/>
              </a:rPr>
              <a:t>	</a:t>
            </a:r>
            <a:r>
              <a:rPr sz="1050" spc="-50" dirty="0">
                <a:latin typeface="+mn-ea"/>
                <a:ea typeface="+mn-ea"/>
                <a:cs typeface="Yu Gothic"/>
              </a:rPr>
              <a:t>月</a:t>
            </a:r>
            <a:r>
              <a:rPr sz="1050" dirty="0">
                <a:latin typeface="+mn-ea"/>
                <a:ea typeface="+mn-ea"/>
                <a:cs typeface="Yu Gothic"/>
              </a:rPr>
              <a:t>	</a:t>
            </a:r>
            <a:r>
              <a:rPr sz="1050" spc="-50" dirty="0">
                <a:latin typeface="+mn-ea"/>
                <a:ea typeface="+mn-ea"/>
                <a:cs typeface="Yu Gothic"/>
              </a:rPr>
              <a:t>日</a:t>
            </a:r>
            <a:endParaRPr sz="1050">
              <a:latin typeface="+mn-ea"/>
              <a:ea typeface="+mn-ea"/>
              <a:cs typeface="Yu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6450" y="1612900"/>
            <a:ext cx="61722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b="1" spc="-10" dirty="0">
                <a:latin typeface="+mn-ea"/>
                <a:ea typeface="+mn-ea"/>
                <a:cs typeface="Yu Gothic"/>
              </a:rPr>
              <a:t>法人概要書</a:t>
            </a:r>
            <a:endParaRPr dirty="0">
              <a:latin typeface="+mn-ea"/>
              <a:ea typeface="+mn-ea"/>
              <a:cs typeface="Yu Gothic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618145"/>
              </p:ext>
            </p:extLst>
          </p:nvPr>
        </p:nvGraphicFramePr>
        <p:xfrm>
          <a:off x="806450" y="2014726"/>
          <a:ext cx="6172200" cy="83141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4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48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31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17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marL="325755">
                        <a:lnSpc>
                          <a:spcPts val="710"/>
                        </a:lnSpc>
                      </a:pPr>
                      <a:r>
                        <a:rPr sz="1100" spc="35" dirty="0">
                          <a:latin typeface="+mn-ea"/>
                          <a:ea typeface="+mn-ea"/>
                          <a:cs typeface="Yu Gothic"/>
                        </a:rPr>
                        <a:t>ふりがな</a:t>
                      </a:r>
                      <a:endParaRPr sz="1100">
                        <a:latin typeface="+mn-ea"/>
                        <a:ea typeface="+mn-ea"/>
                        <a:cs typeface="Yu Gothic"/>
                      </a:endParaRPr>
                    </a:p>
                    <a:p>
                      <a:pPr marL="321310">
                        <a:lnSpc>
                          <a:spcPts val="1070"/>
                        </a:lnSpc>
                      </a:pPr>
                      <a:r>
                        <a:rPr sz="1100" spc="-20" dirty="0">
                          <a:latin typeface="+mn-ea"/>
                          <a:ea typeface="+mn-ea"/>
                          <a:cs typeface="Yu Gothic"/>
                        </a:rPr>
                        <a:t>団体名</a:t>
                      </a:r>
                      <a:endParaRPr sz="1100">
                        <a:latin typeface="+mn-ea"/>
                        <a:ea typeface="+mn-ea"/>
                        <a:cs typeface="Yu Gothic"/>
                      </a:endParaRPr>
                    </a:p>
                  </a:txBody>
                  <a:tcPr marL="0" marR="0" marT="463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01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0" dirty="0" err="1">
                          <a:latin typeface="+mn-ea"/>
                          <a:ea typeface="+mn-ea"/>
                          <a:cs typeface="Yu Gothic"/>
                        </a:rPr>
                        <a:t>所在地</a:t>
                      </a:r>
                      <a:endParaRPr sz="1100" dirty="0">
                        <a:latin typeface="+mn-ea"/>
                        <a:ea typeface="+mn-ea"/>
                        <a:cs typeface="Yu Gothic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100" spc="-50" dirty="0">
                          <a:latin typeface="+mn-ea"/>
                          <a:ea typeface="+mn-ea"/>
                          <a:cs typeface="Yu Gothic"/>
                        </a:rPr>
                        <a:t>〒</a:t>
                      </a:r>
                      <a:endParaRPr sz="1100">
                        <a:latin typeface="+mn-ea"/>
                        <a:ea typeface="+mn-ea"/>
                        <a:cs typeface="Yu Gothic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100" dirty="0">
                          <a:latin typeface="+mn-ea"/>
                          <a:ea typeface="+mn-ea"/>
                          <a:cs typeface="Yu Gothic"/>
                        </a:rPr>
                        <a:t>電話番号</a:t>
                      </a:r>
                      <a:endParaRPr sz="1100" dirty="0">
                        <a:latin typeface="+mn-ea"/>
                        <a:ea typeface="+mn-ea"/>
                        <a:cs typeface="Yu Gothic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00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0" dirty="0" err="1">
                          <a:latin typeface="+mn-ea"/>
                          <a:ea typeface="+mn-ea"/>
                          <a:cs typeface="Yu Gothic"/>
                        </a:rPr>
                        <a:t>代表者</a:t>
                      </a:r>
                      <a:endParaRPr sz="1100" dirty="0">
                        <a:latin typeface="+mn-ea"/>
                        <a:ea typeface="+mn-ea"/>
                        <a:cs typeface="Yu Gothic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1100" spc="-25" dirty="0">
                          <a:latin typeface="+mn-ea"/>
                          <a:ea typeface="+mn-ea"/>
                          <a:cs typeface="Yu Gothic"/>
                        </a:rPr>
                        <a:t>E-mail</a:t>
                      </a:r>
                      <a:endParaRPr sz="1100" dirty="0">
                        <a:latin typeface="+mn-ea"/>
                        <a:ea typeface="+mn-ea"/>
                        <a:cs typeface="Yu Gothic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2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+mn-ea"/>
                          <a:ea typeface="+mn-ea"/>
                          <a:cs typeface="Yu Gothic"/>
                        </a:rPr>
                        <a:t>設立年月日</a:t>
                      </a:r>
                      <a:endParaRPr sz="1100">
                        <a:latin typeface="+mn-ea"/>
                        <a:ea typeface="+mn-ea"/>
                        <a:cs typeface="Yu Gothic"/>
                      </a:endParaRPr>
                    </a:p>
                  </a:txBody>
                  <a:tcPr marL="0" marR="0" marT="590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800100" algn="l"/>
                          <a:tab pos="1600200" algn="l"/>
                        </a:tabLst>
                      </a:pPr>
                      <a:r>
                        <a:rPr sz="1100" spc="-50" dirty="0">
                          <a:latin typeface="+mn-ea"/>
                          <a:ea typeface="+mn-ea"/>
                          <a:cs typeface="Yu Gothic"/>
                        </a:rPr>
                        <a:t>年</a:t>
                      </a:r>
                      <a:r>
                        <a:rPr sz="1100" dirty="0">
                          <a:latin typeface="+mn-ea"/>
                          <a:ea typeface="+mn-ea"/>
                          <a:cs typeface="Yu Gothic"/>
                        </a:rPr>
                        <a:t>	</a:t>
                      </a:r>
                      <a:r>
                        <a:rPr sz="1100" spc="-50" dirty="0">
                          <a:latin typeface="+mn-ea"/>
                          <a:ea typeface="+mn-ea"/>
                          <a:cs typeface="Yu Gothic"/>
                        </a:rPr>
                        <a:t>月</a:t>
                      </a:r>
                      <a:r>
                        <a:rPr sz="1100" dirty="0">
                          <a:latin typeface="+mn-ea"/>
                          <a:ea typeface="+mn-ea"/>
                          <a:cs typeface="Yu Gothic"/>
                        </a:rPr>
                        <a:t>	</a:t>
                      </a:r>
                      <a:r>
                        <a:rPr sz="1100" spc="-50" dirty="0">
                          <a:latin typeface="+mn-ea"/>
                          <a:ea typeface="+mn-ea"/>
                          <a:cs typeface="Yu Gothic"/>
                        </a:rPr>
                        <a:t>日</a:t>
                      </a:r>
                      <a:endParaRPr sz="1100">
                        <a:latin typeface="+mn-ea"/>
                        <a:ea typeface="+mn-ea"/>
                        <a:cs typeface="Yu Gothic"/>
                      </a:endParaRPr>
                    </a:p>
                  </a:txBody>
                  <a:tcPr marL="0" marR="0" marT="590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92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+mn-ea"/>
                          <a:ea typeface="+mn-ea"/>
                          <a:cs typeface="Yu Gothic"/>
                        </a:rPr>
                        <a:t>主な事業内容</a:t>
                      </a:r>
                      <a:endParaRPr sz="1100">
                        <a:latin typeface="+mn-ea"/>
                        <a:ea typeface="+mn-ea"/>
                        <a:cs typeface="Yu Gothic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215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endParaRPr sz="1100"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+mn-ea"/>
                          <a:ea typeface="+mn-ea"/>
                          <a:cs typeface="Yu Gothic"/>
                        </a:rPr>
                        <a:t>連絡担当者</a:t>
                      </a:r>
                      <a:endParaRPr sz="1100">
                        <a:latin typeface="+mn-ea"/>
                        <a:ea typeface="+mn-ea"/>
                        <a:cs typeface="Yu Gothic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67945">
                        <a:lnSpc>
                          <a:spcPts val="3000"/>
                        </a:lnSpc>
                        <a:spcBef>
                          <a:spcPts val="780"/>
                        </a:spcBef>
                      </a:pPr>
                      <a:r>
                        <a:rPr sz="1100" spc="-20" dirty="0">
                          <a:latin typeface="+mn-ea"/>
                          <a:ea typeface="+mn-ea"/>
                          <a:cs typeface="Yu Gothic"/>
                        </a:rPr>
                        <a:t>氏名：</a:t>
                      </a:r>
                      <a:endParaRPr sz="1100" dirty="0">
                        <a:latin typeface="+mn-ea"/>
                        <a:ea typeface="+mn-ea"/>
                        <a:cs typeface="Yu Gothic"/>
                      </a:endParaRPr>
                    </a:p>
                    <a:p>
                      <a:pPr marL="67945" marR="3986529" algn="just">
                        <a:lnSpc>
                          <a:spcPts val="3000"/>
                        </a:lnSpc>
                      </a:pPr>
                      <a:r>
                        <a:rPr sz="1100" spc="-20" dirty="0" err="1">
                          <a:latin typeface="+mn-ea"/>
                          <a:ea typeface="+mn-ea"/>
                          <a:cs typeface="Yu Gothic"/>
                        </a:rPr>
                        <a:t>所属</a:t>
                      </a:r>
                      <a:r>
                        <a:rPr sz="1100" spc="-20" dirty="0">
                          <a:latin typeface="+mn-ea"/>
                          <a:ea typeface="+mn-ea"/>
                          <a:cs typeface="Yu Gothic"/>
                        </a:rPr>
                        <a:t>：</a:t>
                      </a:r>
                      <a:endParaRPr lang="en-US" altLang="ja-JP" sz="1100" spc="-20" dirty="0">
                        <a:latin typeface="+mn-ea"/>
                        <a:ea typeface="+mn-ea"/>
                        <a:cs typeface="Yu Gothic"/>
                      </a:endParaRPr>
                    </a:p>
                    <a:p>
                      <a:pPr marL="67945" marR="3986529" algn="just">
                        <a:lnSpc>
                          <a:spcPts val="3000"/>
                        </a:lnSpc>
                      </a:pPr>
                      <a:r>
                        <a:rPr sz="1100" spc="-20" dirty="0" err="1">
                          <a:latin typeface="+mn-ea"/>
                          <a:ea typeface="+mn-ea"/>
                          <a:cs typeface="Yu Gothic"/>
                        </a:rPr>
                        <a:t>電話</a:t>
                      </a:r>
                      <a:r>
                        <a:rPr lang="en-US" altLang="ja-JP" sz="1100" spc="-20" dirty="0">
                          <a:latin typeface="+mn-ea"/>
                          <a:ea typeface="+mn-ea"/>
                          <a:cs typeface="Yu Gothic"/>
                        </a:rPr>
                        <a:t>:</a:t>
                      </a:r>
                    </a:p>
                    <a:p>
                      <a:pPr marL="67945" marR="3986529" algn="just">
                        <a:lnSpc>
                          <a:spcPts val="3000"/>
                        </a:lnSpc>
                      </a:pPr>
                      <a:r>
                        <a:rPr sz="1100" spc="-20" dirty="0">
                          <a:latin typeface="+mn-ea"/>
                          <a:ea typeface="+mn-ea"/>
                          <a:cs typeface="Yu Gothic"/>
                        </a:rPr>
                        <a:t>FAX：</a:t>
                      </a:r>
                      <a:endParaRPr sz="1100" dirty="0">
                        <a:latin typeface="+mn-ea"/>
                        <a:ea typeface="+mn-ea"/>
                        <a:cs typeface="Yu Gothic"/>
                      </a:endParaRPr>
                    </a:p>
                    <a:p>
                      <a:pPr marL="67945">
                        <a:lnSpc>
                          <a:spcPts val="3000"/>
                        </a:lnSpc>
                      </a:pPr>
                      <a:r>
                        <a:rPr sz="1100" spc="-10" dirty="0">
                          <a:latin typeface="+mn-ea"/>
                          <a:ea typeface="+mn-ea"/>
                          <a:cs typeface="Yu Gothic"/>
                        </a:rPr>
                        <a:t>E-</a:t>
                      </a:r>
                      <a:r>
                        <a:rPr sz="1100" spc="-20" dirty="0">
                          <a:latin typeface="+mn-ea"/>
                          <a:ea typeface="+mn-ea"/>
                          <a:cs typeface="Yu Gothic"/>
                        </a:rPr>
                        <a:t>mail：</a:t>
                      </a:r>
                      <a:endParaRPr sz="1100" dirty="0">
                        <a:latin typeface="+mn-ea"/>
                        <a:ea typeface="+mn-ea"/>
                        <a:cs typeface="Yu Gothic"/>
                      </a:endParaRPr>
                    </a:p>
                  </a:txBody>
                  <a:tcPr marL="0" marR="0" marT="990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object 11"/>
          <p:cNvSpPr txBox="1"/>
          <p:nvPr/>
        </p:nvSpPr>
        <p:spPr>
          <a:xfrm>
            <a:off x="6425693" y="490235"/>
            <a:ext cx="556260" cy="230504"/>
          </a:xfrm>
          <a:prstGeom prst="rect">
            <a:avLst/>
          </a:prstGeom>
          <a:ln w="6096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345"/>
              </a:spcBef>
            </a:pPr>
            <a:r>
              <a:rPr sz="1000" b="1" spc="-25" dirty="0">
                <a:latin typeface="Yu Gothic"/>
                <a:cs typeface="Yu Gothic"/>
              </a:rPr>
              <a:t>様式２</a:t>
            </a:r>
            <a:endParaRPr sz="1000">
              <a:latin typeface="Yu Gothic"/>
              <a:cs typeface="Yu Gothic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96A503C9-28C6-461B-8269-B47B55010145}"/>
              </a:ext>
            </a:extLst>
          </p:cNvPr>
          <p:cNvCxnSpPr>
            <a:cxnSpLocks/>
          </p:cNvCxnSpPr>
          <p:nvPr/>
        </p:nvCxnSpPr>
        <p:spPr>
          <a:xfrm>
            <a:off x="2025650" y="8782050"/>
            <a:ext cx="457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684CE744-6B04-43D4-A4A4-AF3CB14CFDB4}"/>
              </a:ext>
            </a:extLst>
          </p:cNvPr>
          <p:cNvCxnSpPr>
            <a:cxnSpLocks/>
          </p:cNvCxnSpPr>
          <p:nvPr/>
        </p:nvCxnSpPr>
        <p:spPr>
          <a:xfrm>
            <a:off x="2025650" y="9156700"/>
            <a:ext cx="457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FE1183CD-7453-40DE-9E36-6BF1A239060A}"/>
              </a:ext>
            </a:extLst>
          </p:cNvPr>
          <p:cNvCxnSpPr>
            <a:cxnSpLocks/>
          </p:cNvCxnSpPr>
          <p:nvPr/>
        </p:nvCxnSpPr>
        <p:spPr>
          <a:xfrm>
            <a:off x="2025650" y="9537700"/>
            <a:ext cx="457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CE5BE33A-23A0-4499-9F0A-0E3E810E45A1}"/>
              </a:ext>
            </a:extLst>
          </p:cNvPr>
          <p:cNvCxnSpPr>
            <a:cxnSpLocks/>
          </p:cNvCxnSpPr>
          <p:nvPr/>
        </p:nvCxnSpPr>
        <p:spPr>
          <a:xfrm>
            <a:off x="2025650" y="9912350"/>
            <a:ext cx="457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2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8A12E51082AF243BE38A97BCCAEFA21" ma:contentTypeVersion="0" ma:contentTypeDescription="新しいドキュメントを作成します。" ma:contentTypeScope="" ma:versionID="b1584ed12b0fe8903271b86570b2568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cd854ec148d7fa3f28b696a2ee3dff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BA9AF22-851A-4DAA-AA5E-5768696216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A2C3E00-B209-4AA3-94B9-EE5FFB1C3A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1720C70-F065-4141-86C3-E24FF2C53C4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34</Words>
  <Application>Microsoft Office PowerPoint</Application>
  <PresentationFormat>ユーザー設定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メイリオ</vt:lpstr>
      <vt:lpstr>Yu Gothic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Word -  Ø  	Õº‡†ø</dc:title>
  <dc:creator>£º</dc:creator>
  <cp:lastModifiedBy>上原　拓磨</cp:lastModifiedBy>
  <cp:revision>4</cp:revision>
  <dcterms:created xsi:type="dcterms:W3CDTF">2025-07-29T07:07:19Z</dcterms:created>
  <dcterms:modified xsi:type="dcterms:W3CDTF">2025-08-08T07:54:39Z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2025-06-30T00:00:00Z</vt:filetime>
  </property>
  <property fmtid="{D5CDD505-2E9C-101B-9397-08002B2CF9AE}" pid="3" name="LastSaved">
    <vt:filetime>2025-07-29T00:00:00Z</vt:filetime>
  </property>
  <property fmtid="{D5CDD505-2E9C-101B-9397-08002B2CF9AE}" pid="4" name="Producer">
    <vt:lpwstr>3-Heights(TM) PDF Security Shell 4.8.25.2 (http://www.pdf-tools.com)</vt:lpwstr>
  </property>
  <property fmtid="{D5CDD505-2E9C-101B-9397-08002B2CF9AE}" pid="5" name="ContentTypeId">
    <vt:lpwstr>0x01010078A12E51082AF243BE38A97BCCAEFA21</vt:lpwstr>
  </property>
</Properties>
</file>